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9" r:id="rId3"/>
    <p:sldId id="285" r:id="rId4"/>
    <p:sldId id="266" r:id="rId5"/>
    <p:sldId id="260" r:id="rId6"/>
    <p:sldId id="261" r:id="rId7"/>
    <p:sldId id="262" r:id="rId8"/>
    <p:sldId id="258" r:id="rId9"/>
    <p:sldId id="257" r:id="rId10"/>
    <p:sldId id="286" r:id="rId11"/>
    <p:sldId id="271" r:id="rId12"/>
    <p:sldId id="273" r:id="rId13"/>
    <p:sldId id="263" r:id="rId14"/>
    <p:sldId id="275" r:id="rId15"/>
    <p:sldId id="264" r:id="rId16"/>
    <p:sldId id="265" r:id="rId17"/>
    <p:sldId id="267" r:id="rId18"/>
    <p:sldId id="278" r:id="rId19"/>
    <p:sldId id="269" r:id="rId20"/>
    <p:sldId id="270" r:id="rId21"/>
    <p:sldId id="280" r:id="rId22"/>
    <p:sldId id="284" r:id="rId23"/>
    <p:sldId id="272" r:id="rId24"/>
    <p:sldId id="274" r:id="rId25"/>
    <p:sldId id="282" r:id="rId26"/>
    <p:sldId id="277" r:id="rId27"/>
    <p:sldId id="279" r:id="rId28"/>
    <p:sldId id="268" r:id="rId29"/>
    <p:sldId id="281" r:id="rId30"/>
    <p:sldId id="283" r:id="rId31"/>
    <p:sldId id="27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62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168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>
          <a:xfrm>
            <a:off x="355600" y="566057"/>
            <a:ext cx="8396514" cy="2598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33828" y="566057"/>
            <a:ext cx="8454571" cy="2133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2" y="654268"/>
            <a:ext cx="3657600" cy="5486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55600" y="348343"/>
            <a:ext cx="84328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5598058" y="3310469"/>
            <a:ext cx="5943600" cy="23706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828032" y="457200"/>
            <a:ext cx="3621024" cy="59436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0"/>
            <a:ext cx="7874000" cy="3840163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/>
          <p:nvPr/>
        </p:nvSpPr>
        <p:spPr>
          <a:xfrm>
            <a:off x="348342" y="362857"/>
            <a:ext cx="8440057" cy="233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Vertical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68" y="457200"/>
            <a:ext cx="1546230" cy="5943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4074414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9582" y="693738"/>
            <a:ext cx="1491018" cy="5432425"/>
          </a:xfrm>
        </p:spPr>
        <p:txBody>
          <a:bodyPr vert="eaVert" tIns="45720" bIns="45720"/>
          <a:lstStyle>
            <a:lvl1pPr algn="l"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3738"/>
            <a:ext cx="6019800" cy="54324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26571" y="362857"/>
            <a:ext cx="8440058" cy="2518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041" y="3575712"/>
            <a:ext cx="5396671" cy="1340467"/>
          </a:xfrm>
        </p:spPr>
        <p:txBody>
          <a:bodyPr tIns="0" bIns="0" anchor="b" anchorCtr="0"/>
          <a:lstStyle>
            <a:lvl1pPr algn="r">
              <a:defRPr sz="4600" b="0" cap="none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8041" y="4980297"/>
            <a:ext cx="5396671" cy="810904"/>
          </a:xfrm>
        </p:spPr>
        <p:txBody>
          <a:bodyPr t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6824" y="6492240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SectionHeaderLe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47" y="457200"/>
            <a:ext cx="2216561" cy="594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-222366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1308" y="2286000"/>
            <a:ext cx="3657600" cy="38401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8032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8032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84488" y="4484687"/>
            <a:ext cx="3375025" cy="158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2286001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54050" y="4302966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54085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58906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58906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unningTop-R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57200"/>
            <a:ext cx="8229600" cy="13820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1323041"/>
          </a:xfrm>
          <a:prstGeom prst="rect">
            <a:avLst/>
          </a:prstGeom>
          <a:effectLst/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22860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036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  <a:latin typeface="Calibri" pitchFamily="34" charset="0"/>
              </a:defRPr>
            </a:lvl1pPr>
          </a:lstStyle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666" y="6149788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>
              <a:defRPr sz="1800" b="0">
                <a:solidFill>
                  <a:schemeClr val="accent1"/>
                </a:solidFill>
                <a:latin typeface="Calibri" pitchFamily="34" charset="0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84096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r" defTabSz="914400" rtl="0" eaLnBrk="1" latinLnBrk="0" hangingPunct="1">
        <a:lnSpc>
          <a:spcPts val="5400"/>
        </a:lnSpc>
        <a:spcBef>
          <a:spcPct val="0"/>
        </a:spcBef>
        <a:buNone/>
        <a:defRPr sz="52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18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Los </a:t>
            </a:r>
            <a:r>
              <a:rPr lang="en-US" dirty="0" err="1" smtClean="0"/>
              <a:t>lugares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salón</a:t>
            </a:r>
            <a:r>
              <a:rPr lang="en-US" dirty="0" smtClean="0"/>
              <a:t> de </a:t>
            </a:r>
            <a:r>
              <a:rPr lang="en-US" dirty="0" err="1" smtClean="0"/>
              <a:t>belleza</a:t>
            </a:r>
            <a:endParaRPr lang="en-US" dirty="0"/>
          </a:p>
        </p:txBody>
      </p:sp>
      <p:pic>
        <p:nvPicPr>
          <p:cNvPr id="4" name="Content Placeholder 3" descr="sal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7633" b="7633"/>
          <a:stretch>
            <a:fillRect/>
          </a:stretch>
        </p:blipFill>
        <p:spPr>
          <a:xfrm>
            <a:off x="1286233" y="2091614"/>
            <a:ext cx="6774061" cy="4197350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2062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parque</a:t>
            </a:r>
            <a:endParaRPr lang="en-US" dirty="0"/>
          </a:p>
        </p:txBody>
      </p:sp>
      <p:pic>
        <p:nvPicPr>
          <p:cNvPr id="4" name="Content Placeholder 3" descr="central-park-jewel-in-the-sky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168" r="-4168"/>
          <a:stretch>
            <a:fillRect/>
          </a:stretch>
        </p:blipFill>
        <p:spPr>
          <a:xfrm>
            <a:off x="1284656" y="2119707"/>
            <a:ext cx="6819396" cy="422544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mezquita</a:t>
            </a:r>
            <a:endParaRPr lang="en-US" dirty="0"/>
          </a:p>
        </p:txBody>
      </p:sp>
      <p:pic>
        <p:nvPicPr>
          <p:cNvPr id="4" name="Content Placeholder 3" descr="mosqu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369" r="-8369"/>
          <a:stretch>
            <a:fillRect/>
          </a:stretch>
        </p:blipFill>
        <p:spPr>
          <a:xfrm>
            <a:off x="1182468" y="2178736"/>
            <a:ext cx="6936182" cy="42978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centro</a:t>
            </a:r>
            <a:r>
              <a:rPr lang="en-US" dirty="0" smtClean="0"/>
              <a:t> </a:t>
            </a:r>
            <a:r>
              <a:rPr lang="en-US" dirty="0" err="1" smtClean="0"/>
              <a:t>comercial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340909"/>
            <a:ext cx="6604000" cy="389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sinagoga</a:t>
            </a:r>
            <a:endParaRPr lang="en-US" dirty="0"/>
          </a:p>
        </p:txBody>
      </p:sp>
      <p:pic>
        <p:nvPicPr>
          <p:cNvPr id="4" name="Content Placeholder 3" descr="syn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604" b="3604"/>
          <a:stretch>
            <a:fillRect/>
          </a:stretch>
        </p:blipFill>
        <p:spPr>
          <a:xfrm>
            <a:off x="1172647" y="2141538"/>
            <a:ext cx="6904038" cy="4278312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1651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aeropuerto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11" y="2451571"/>
            <a:ext cx="6528373" cy="367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café</a:t>
            </a:r>
            <a:endParaRPr lang="en-US" dirty="0"/>
          </a:p>
        </p:txBody>
      </p:sp>
      <p:pic>
        <p:nvPicPr>
          <p:cNvPr id="6" name="Picture 5" descr="caf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6" y="2178706"/>
            <a:ext cx="6452441" cy="4290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museo</a:t>
            </a:r>
            <a:endParaRPr lang="en-US" dirty="0"/>
          </a:p>
        </p:txBody>
      </p:sp>
      <p:pic>
        <p:nvPicPr>
          <p:cNvPr id="4" name="Content Placeholder 3" descr="museum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255459" y="2153029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carnicería</a:t>
            </a:r>
            <a:endParaRPr lang="en-US" dirty="0"/>
          </a:p>
        </p:txBody>
      </p:sp>
      <p:pic>
        <p:nvPicPr>
          <p:cNvPr id="4" name="Content Placeholder 3" descr="butcher-astori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26861" b="26861"/>
          <a:stretch>
            <a:fillRect/>
          </a:stretch>
        </p:blipFill>
        <p:spPr>
          <a:xfrm>
            <a:off x="1683591" y="2286000"/>
            <a:ext cx="6197600" cy="3840163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860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playa</a:t>
            </a:r>
            <a:endParaRPr lang="en-US" dirty="0"/>
          </a:p>
        </p:txBody>
      </p:sp>
      <p:pic>
        <p:nvPicPr>
          <p:cNvPr id="4" name="Content Placeholder 3" descr="beach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596" r="-7596"/>
          <a:stretch>
            <a:fillRect/>
          </a:stretch>
        </p:blipFill>
        <p:spPr>
          <a:xfrm>
            <a:off x="1240862" y="2160013"/>
            <a:ext cx="6848592" cy="42435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casa</a:t>
            </a:r>
            <a:endParaRPr lang="en-US" dirty="0"/>
          </a:p>
        </p:txBody>
      </p:sp>
      <p:pic>
        <p:nvPicPr>
          <p:cNvPr id="4" name="Content Placeholder 3" descr="hous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211" r="-10211"/>
          <a:stretch>
            <a:fillRect/>
          </a:stretch>
        </p:blipFill>
        <p:spPr>
          <a:xfrm>
            <a:off x="925286" y="2031998"/>
            <a:ext cx="7195457" cy="44584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cine</a:t>
            </a:r>
            <a:endParaRPr lang="en-US" dirty="0"/>
          </a:p>
        </p:txBody>
      </p:sp>
      <p:pic>
        <p:nvPicPr>
          <p:cNvPr id="4" name="Content Placeholder 3" descr="cin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743" r="-3743"/>
          <a:stretch>
            <a:fillRect/>
          </a:stretch>
        </p:blipFill>
        <p:spPr>
          <a:xfrm>
            <a:off x="1240861" y="2138430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heladería</a:t>
            </a:r>
            <a:endParaRPr lang="en-US" dirty="0"/>
          </a:p>
        </p:txBody>
      </p:sp>
      <p:pic>
        <p:nvPicPr>
          <p:cNvPr id="4" name="Content Placeholder 3" descr="ic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823" b="8823"/>
          <a:stretch>
            <a:fillRect/>
          </a:stretch>
        </p:blipFill>
        <p:spPr>
          <a:xfrm>
            <a:off x="1318787" y="2180112"/>
            <a:ext cx="6578685" cy="4076291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1620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acuario</a:t>
            </a:r>
            <a:endParaRPr lang="en-US" dirty="0"/>
          </a:p>
        </p:txBody>
      </p:sp>
      <p:pic>
        <p:nvPicPr>
          <p:cNvPr id="4" name="Content Placeholder 3" descr="aquariu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2503" b="2503"/>
          <a:stretch>
            <a:fillRect/>
          </a:stretch>
        </p:blipFill>
        <p:spPr>
          <a:xfrm>
            <a:off x="1351358" y="2150542"/>
            <a:ext cx="6757779" cy="4187262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3258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plaza</a:t>
            </a:r>
            <a:endParaRPr lang="en-US" dirty="0"/>
          </a:p>
        </p:txBody>
      </p:sp>
      <p:pic>
        <p:nvPicPr>
          <p:cNvPr id="4" name="Content Placeholder 3" descr="plaza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124070" y="2098291"/>
            <a:ext cx="6950780" cy="43068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catedral</a:t>
            </a:r>
            <a:endParaRPr lang="en-US" dirty="0"/>
          </a:p>
        </p:txBody>
      </p:sp>
      <p:pic>
        <p:nvPicPr>
          <p:cNvPr id="4" name="Content Placeholder 3" descr="cathedr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722" b="3722"/>
          <a:stretch>
            <a:fillRect/>
          </a:stretch>
        </p:blipFill>
        <p:spPr>
          <a:xfrm>
            <a:off x="1367638" y="2189294"/>
            <a:ext cx="6774061" cy="4197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correo</a:t>
            </a:r>
            <a:endParaRPr lang="en-US" dirty="0"/>
          </a:p>
        </p:txBody>
      </p:sp>
      <p:pic>
        <p:nvPicPr>
          <p:cNvPr id="4" name="Content Placeholder 3" descr="po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1521" b="1521"/>
          <a:stretch>
            <a:fillRect/>
          </a:stretch>
        </p:blipFill>
        <p:spPr>
          <a:xfrm>
            <a:off x="1253674" y="2145952"/>
            <a:ext cx="6660091" cy="4126732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4290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hospital</a:t>
            </a:r>
            <a:endParaRPr lang="en-US" dirty="0"/>
          </a:p>
        </p:txBody>
      </p:sp>
      <p:pic>
        <p:nvPicPr>
          <p:cNvPr id="4" name="Content Placeholder 3" descr="hospit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5955" b="5955"/>
          <a:stretch>
            <a:fillRect/>
          </a:stretch>
        </p:blipFill>
        <p:spPr>
          <a:xfrm>
            <a:off x="1172259" y="2087504"/>
            <a:ext cx="7148531" cy="4429380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6151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pastelería</a:t>
            </a:r>
            <a:endParaRPr lang="en-US" dirty="0"/>
          </a:p>
        </p:txBody>
      </p:sp>
      <p:pic>
        <p:nvPicPr>
          <p:cNvPr id="4" name="Content Placeholder 3" descr="astoria-pastry-sho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-6780" r="-6780"/>
          <a:stretch>
            <a:fillRect/>
          </a:stretch>
        </p:blipFill>
        <p:spPr>
          <a:xfrm>
            <a:off x="1335065" y="2237160"/>
            <a:ext cx="6708907" cy="4156980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034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piscina</a:t>
            </a:r>
            <a:endParaRPr lang="en-US" dirty="0"/>
          </a:p>
        </p:txBody>
      </p:sp>
      <p:pic>
        <p:nvPicPr>
          <p:cNvPr id="4" name="Picture 3" descr="po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38" y="2151827"/>
            <a:ext cx="6467044" cy="4308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florería</a:t>
            </a:r>
            <a:endParaRPr lang="en-US" dirty="0"/>
          </a:p>
        </p:txBody>
      </p:sp>
      <p:pic>
        <p:nvPicPr>
          <p:cNvPr id="4" name="Content Placeholder 3" descr="flori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650" b="8650"/>
          <a:stretch>
            <a:fillRect/>
          </a:stretch>
        </p:blipFill>
        <p:spPr>
          <a:xfrm>
            <a:off x="1390526" y="2202728"/>
            <a:ext cx="6489636" cy="4021115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4283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lavandería</a:t>
            </a:r>
            <a:endParaRPr lang="en-US" dirty="0"/>
          </a:p>
        </p:txBody>
      </p:sp>
      <p:pic>
        <p:nvPicPr>
          <p:cNvPr id="4" name="Content Placeholder 3" descr="laundry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718" b="8718"/>
          <a:stretch>
            <a:fillRect/>
          </a:stretch>
        </p:blipFill>
        <p:spPr>
          <a:xfrm>
            <a:off x="1563017" y="2232154"/>
            <a:ext cx="6415872" cy="3975409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1007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zoológico</a:t>
            </a:r>
            <a:endParaRPr lang="en-US" dirty="0"/>
          </a:p>
        </p:txBody>
      </p:sp>
      <p:pic>
        <p:nvPicPr>
          <p:cNvPr id="4" name="Content Placeholder 3" descr="bronx_zo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55" b="855"/>
          <a:stretch>
            <a:fillRect/>
          </a:stretch>
        </p:blipFill>
        <p:spPr>
          <a:xfrm>
            <a:off x="1553341" y="2286000"/>
            <a:ext cx="6197600" cy="3840163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8612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templo</a:t>
            </a:r>
            <a:endParaRPr lang="en-US" dirty="0"/>
          </a:p>
        </p:txBody>
      </p:sp>
      <p:pic>
        <p:nvPicPr>
          <p:cNvPr id="4" name="Content Placeholder 3" descr="800px-11_Temple_of_Heave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499" b="3499"/>
          <a:stretch>
            <a:fillRect/>
          </a:stretch>
        </p:blipFill>
        <p:spPr>
          <a:xfrm>
            <a:off x="1383918" y="2142748"/>
            <a:ext cx="6822905" cy="4227615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5112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restaurante</a:t>
            </a:r>
            <a:endParaRPr lang="en-US" dirty="0"/>
          </a:p>
        </p:txBody>
      </p:sp>
      <p:pic>
        <p:nvPicPr>
          <p:cNvPr id="5" name="Picture 4" descr="restaura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9" y="2097768"/>
            <a:ext cx="6569228" cy="437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banco</a:t>
            </a:r>
            <a:endParaRPr lang="en-US" dirty="0"/>
          </a:p>
        </p:txBody>
      </p:sp>
      <p:pic>
        <p:nvPicPr>
          <p:cNvPr id="5" name="Content Placeholder 4" descr="bank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4677" r="4677"/>
          <a:stretch>
            <a:fillRect/>
          </a:stretch>
        </p:blipFill>
        <p:spPr>
          <a:xfrm>
            <a:off x="1269954" y="2184702"/>
            <a:ext cx="6676373" cy="413682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farmacia</a:t>
            </a:r>
            <a:endParaRPr lang="en-US" dirty="0"/>
          </a:p>
        </p:txBody>
      </p:sp>
      <p:pic>
        <p:nvPicPr>
          <p:cNvPr id="5" name="Content Placeholder 4" descr="phar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473" b="8473"/>
          <a:stretch>
            <a:fillRect/>
          </a:stretch>
        </p:blipFill>
        <p:spPr>
          <a:xfrm>
            <a:off x="1351359" y="2207174"/>
            <a:ext cx="6692654" cy="414690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supermercado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513" y="2203016"/>
            <a:ext cx="6208184" cy="4261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hotel</a:t>
            </a:r>
            <a:endParaRPr lang="en-US" dirty="0"/>
          </a:p>
        </p:txBody>
      </p:sp>
      <p:pic>
        <p:nvPicPr>
          <p:cNvPr id="5" name="Content Placeholder 4" descr="hote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528" b="3528"/>
          <a:stretch>
            <a:fillRect/>
          </a:stretch>
        </p:blipFill>
        <p:spPr>
          <a:xfrm>
            <a:off x="1335076" y="2130366"/>
            <a:ext cx="6790342" cy="42074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panadería</a:t>
            </a:r>
            <a:endParaRPr lang="en-US" dirty="0"/>
          </a:p>
        </p:txBody>
      </p:sp>
      <p:pic>
        <p:nvPicPr>
          <p:cNvPr id="5" name="Content Placeholder 4" descr="bak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565" b="3565"/>
          <a:stretch>
            <a:fillRect/>
          </a:stretch>
        </p:blipFill>
        <p:spPr>
          <a:xfrm>
            <a:off x="1286233" y="2136558"/>
            <a:ext cx="6806623" cy="42175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dex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Codex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odex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alpha val="90000"/>
                <a:satMod val="115000"/>
              </a:schemeClr>
            </a:gs>
            <a:gs pos="100000">
              <a:schemeClr val="phClr">
                <a:shade val="94000"/>
                <a:alpha val="90000"/>
                <a:satMod val="135000"/>
              </a:schemeClr>
            </a:gs>
          </a:gsLst>
          <a:lin ang="5400000" scaled="1"/>
        </a:grad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12700" dir="5400000" rotWithShape="0">
              <a:srgbClr val="525252">
                <a:alpha val="85000"/>
              </a:srgbClr>
            </a:outerShdw>
          </a:effectLst>
          <a:scene3d>
            <a:camera prst="orthographicFront">
              <a:rot lat="0" lon="0" rev="0"/>
            </a:camera>
            <a:lightRig rig="sunrise" dir="t">
              <a:rot lat="0" lon="0" rev="6000000"/>
            </a:lightRig>
          </a:scene3d>
          <a:sp3d prstMaterial="matte">
            <a:bevelT w="50800" h="4445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148</TotalTime>
  <Words>65</Words>
  <Application>Microsoft Macintosh PowerPoint</Application>
  <PresentationFormat>On-screen Show (4:3)</PresentationFormat>
  <Paragraphs>31</Paragraphs>
  <Slides>31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Codex</vt:lpstr>
      <vt:lpstr>Los lugares</vt:lpstr>
      <vt:lpstr>La casa</vt:lpstr>
      <vt:lpstr>la lavandería</vt:lpstr>
      <vt:lpstr>el restaurante</vt:lpstr>
      <vt:lpstr>El banco</vt:lpstr>
      <vt:lpstr>La farmacia</vt:lpstr>
      <vt:lpstr>El supermercado</vt:lpstr>
      <vt:lpstr>El hotel</vt:lpstr>
      <vt:lpstr>La panadería</vt:lpstr>
      <vt:lpstr>El salón de belleza</vt:lpstr>
      <vt:lpstr>El parque</vt:lpstr>
      <vt:lpstr>La mezquita</vt:lpstr>
      <vt:lpstr>El centro comercial</vt:lpstr>
      <vt:lpstr>La sinagoga</vt:lpstr>
      <vt:lpstr>El aeropuerto</vt:lpstr>
      <vt:lpstr>El café</vt:lpstr>
      <vt:lpstr>El museo</vt:lpstr>
      <vt:lpstr>La carnicería</vt:lpstr>
      <vt:lpstr>La playa</vt:lpstr>
      <vt:lpstr>El cine</vt:lpstr>
      <vt:lpstr>La heladería</vt:lpstr>
      <vt:lpstr>El acuario</vt:lpstr>
      <vt:lpstr>La plaza</vt:lpstr>
      <vt:lpstr>La catedral</vt:lpstr>
      <vt:lpstr>El correo</vt:lpstr>
      <vt:lpstr>El hospital</vt:lpstr>
      <vt:lpstr>La pastelería</vt:lpstr>
      <vt:lpstr>La piscina</vt:lpstr>
      <vt:lpstr>La florería</vt:lpstr>
      <vt:lpstr>El zoológico</vt:lpstr>
      <vt:lpstr>El templo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lugares</dc:title>
  <dc:creator>NYCDOE</dc:creator>
  <cp:lastModifiedBy>NYCDOE</cp:lastModifiedBy>
  <cp:revision>7</cp:revision>
  <dcterms:created xsi:type="dcterms:W3CDTF">2013-11-08T19:34:56Z</dcterms:created>
  <dcterms:modified xsi:type="dcterms:W3CDTF">2013-11-08T19:40:54Z</dcterms:modified>
</cp:coreProperties>
</file>